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0"/>
  </p:notesMasterIdLst>
  <p:sldIdLst>
    <p:sldId id="268" r:id="rId2"/>
    <p:sldId id="267" r:id="rId3"/>
    <p:sldId id="271" r:id="rId4"/>
    <p:sldId id="273" r:id="rId5"/>
    <p:sldId id="272" r:id="rId6"/>
    <p:sldId id="274" r:id="rId7"/>
    <p:sldId id="275" r:id="rId8"/>
    <p:sldId id="284" r:id="rId9"/>
    <p:sldId id="285" r:id="rId10"/>
    <p:sldId id="281" r:id="rId11"/>
    <p:sldId id="287" r:id="rId12"/>
    <p:sldId id="289" r:id="rId13"/>
    <p:sldId id="290" r:id="rId14"/>
    <p:sldId id="291" r:id="rId15"/>
    <p:sldId id="288" r:id="rId16"/>
    <p:sldId id="277" r:id="rId17"/>
    <p:sldId id="278" r:id="rId18"/>
    <p:sldId id="265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447" autoAdjust="0"/>
  </p:normalViewPr>
  <p:slideViewPr>
    <p:cSldViewPr>
      <p:cViewPr varScale="1">
        <p:scale>
          <a:sx n="63" d="100"/>
          <a:sy n="63" d="100"/>
        </p:scale>
        <p:origin x="1364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386E5-4FC5-4E5D-9998-DD3A1FA42A2D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A2094-447F-494D-9D23-D5B795F07F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1887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A2094-447F-494D-9D23-D5B795F07FF9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1313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A2094-447F-494D-9D23-D5B795F07FF9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098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5486400" cy="914400"/>
          </a:xfrm>
        </p:spPr>
        <p:txBody>
          <a:bodyPr/>
          <a:lstStyle>
            <a:lvl1pPr>
              <a:defRPr sz="32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371600"/>
            <a:ext cx="8153400" cy="4724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LOGO.gif"/>
          <p:cNvPicPr>
            <a:picLocks noChangeAspect="1"/>
          </p:cNvPicPr>
          <p:nvPr/>
        </p:nvPicPr>
        <p:blipFill>
          <a:blip r:embed="rId2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7" name="Picture 9" descr="LOGO.gif"/>
            <p:cNvPicPr>
              <a:picLocks noChangeAspect="1"/>
            </p:cNvPicPr>
            <p:nvPr/>
          </p:nvPicPr>
          <p:blipFill>
            <a:blip r:embed="rId2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9" name="Picture 15" descr="logo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BB0C6-8FC1-47C0-B737-D54E21B5B868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6477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3716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1D5BB0C6-8FC1-47C0-B737-D54E21B5B868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solidFill>
                  <a:srgbClr val="0070C0"/>
                </a:solidFill>
                <a:latin typeface="Times New Roman" pitchFamily="18" charset="0"/>
                <a:ea typeface="ＭＳ Ｐゴシック" charset="-128"/>
                <a:cs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31" name="Rectangle 11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>
              <a:latin typeface="Calibri" pitchFamily="34" charset="0"/>
            </a:endParaRPr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flipV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wrap="none" anchor="ctr"/>
          <a:lstStyle/>
          <a:p>
            <a:pPr>
              <a:defRPr/>
            </a:pPr>
            <a:endParaRPr lang="en-US">
              <a:latin typeface="Calibri" charset="0"/>
              <a:ea typeface="ＭＳ Ｐゴシック" charset="-128"/>
            </a:endParaRPr>
          </a:p>
        </p:txBody>
      </p:sp>
      <p:pic>
        <p:nvPicPr>
          <p:cNvPr id="1035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6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039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1040" name="Picture 9" descr="LOGO.gif"/>
            <p:cNvPicPr>
              <a:picLocks noChangeAspect="1"/>
            </p:cNvPicPr>
            <p:nvPr/>
          </p:nvPicPr>
          <p:blipFill>
            <a:blip r:embed="rId5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Rectangle 18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1038" name="Picture 15" descr="logo.jp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ransition advTm="4000">
    <p:cut/>
  </p:transition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kern="1200">
          <a:solidFill>
            <a:schemeClr val="tx1"/>
          </a:solidFill>
          <a:latin typeface="+mj-lt"/>
          <a:ea typeface="MS PGothic"/>
          <a:cs typeface="MS PGothic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/>
          <a:cs typeface="MS PGothic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/>
          <a:cs typeface="MS PGothic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/>
          <a:cs typeface="MS PGothic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7584" y="983630"/>
            <a:ext cx="69470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rgbClr val="FF0000"/>
                </a:solidFill>
                <a:latin typeface="Arial Black" pitchFamily="34" charset="0"/>
              </a:rPr>
              <a:t>Front End Engineering-I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596CC0-0544-9FD2-7AFD-B23ECB7AE8F4}"/>
              </a:ext>
            </a:extLst>
          </p:cNvPr>
          <p:cNvSpPr txBox="1"/>
          <p:nvPr/>
        </p:nvSpPr>
        <p:spPr>
          <a:xfrm>
            <a:off x="846424" y="2397948"/>
            <a:ext cx="7451152" cy="2062103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sz="11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Details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1)  Name:- Divyansh Wadhwa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Roll No.:-2310991569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	2)  Name:- Gagandeep Singh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Roll No.:-2310991572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3)  Name:- Garv Gupta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Roll No.:-2310991573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4)  Name:- Gaurav Singh Heer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Roll No.:-2310991574</a:t>
            </a:r>
          </a:p>
          <a:p>
            <a:endParaRPr lang="en-US" sz="11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b="1" u="sng" dirty="0">
                <a:latin typeface="Times New Roman" panose="02020603050405020304" pitchFamily="18" charset="0"/>
                <a:cs typeface="Times New Roman" pitchFamily="18" charset="0"/>
              </a:rPr>
              <a:t>Faculty Coordinator</a:t>
            </a:r>
            <a:r>
              <a:rPr lang="en-US" sz="1100" dirty="0">
                <a:latin typeface="Times New Roman" panose="02020603050405020304" pitchFamily="18" charset="0"/>
                <a:cs typeface="Times New Roman" pitchFamily="18" charset="0"/>
              </a:rPr>
              <a:t>: Simarjeet Kaur</a:t>
            </a:r>
            <a:endParaRPr lang="en-US" sz="11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87624" y="5661248"/>
            <a:ext cx="69470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University Institute of Engineering and Technology, </a:t>
            </a:r>
          </a:p>
          <a:p>
            <a:pPr algn="ctr"/>
            <a:r>
              <a:rPr lang="en-US" sz="20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University, Punjab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4000">
        <p:cut/>
      </p:transition>
    </mc:Choice>
    <mc:Fallback xmlns="">
      <p:transition advTm="4000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6D9C-54B6-92A3-EA25-01DCCF5CB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512" y="118082"/>
            <a:ext cx="5846440" cy="914400"/>
          </a:xfrm>
        </p:spPr>
        <p:txBody>
          <a:bodyPr/>
          <a:lstStyle/>
          <a:p>
            <a:r>
              <a:rPr lang="en-US" sz="3200" u="sng" dirty="0">
                <a:latin typeface="Times New Roman" pitchFamily="18" charset="0"/>
                <a:cs typeface="Times New Roman" pitchFamily="18" charset="0"/>
              </a:rPr>
              <a:t>Project Highlights 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[Quiz Game Tab]</a:t>
            </a:r>
            <a:endParaRPr lang="en-US" sz="3200" u="sng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9D519C-0D3F-6AC8-B325-8D8F7CE37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6712"/>
            <a:ext cx="9144000" cy="612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610022"/>
      </p:ext>
    </p:extLst>
  </p:cSld>
  <p:clrMapOvr>
    <a:masterClrMapping/>
  </p:clrMapOvr>
  <p:transition advTm="4000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6D9C-54B6-92A3-EA25-01DCCF5CB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8082"/>
            <a:ext cx="6588224" cy="914400"/>
          </a:xfrm>
        </p:spPr>
        <p:txBody>
          <a:bodyPr/>
          <a:lstStyle/>
          <a:p>
            <a:r>
              <a:rPr lang="en-US" sz="3200" u="sng" dirty="0">
                <a:latin typeface="Times New Roman" pitchFamily="18" charset="0"/>
                <a:cs typeface="Times New Roman" pitchFamily="18" charset="0"/>
              </a:rPr>
              <a:t>Project Highlights 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[Grade in </a:t>
            </a:r>
            <a:r>
              <a:rPr lang="en-US" sz="2400" u="sng" dirty="0"/>
              <a:t>Solution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 Tab]</a:t>
            </a:r>
            <a:endParaRPr lang="en-US" sz="3200" u="sng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099864-F418-EA74-2016-A2DC7B460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8505"/>
            <a:ext cx="9144000" cy="598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992830"/>
      </p:ext>
    </p:extLst>
  </p:cSld>
  <p:clrMapOvr>
    <a:masterClrMapping/>
  </p:clrMapOvr>
  <p:transition advTm="4000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6D9C-54B6-92A3-EA25-01DCCF5CB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8082"/>
            <a:ext cx="6588224" cy="914400"/>
          </a:xfrm>
        </p:spPr>
        <p:txBody>
          <a:bodyPr/>
          <a:lstStyle/>
          <a:p>
            <a:r>
              <a:rPr lang="en-US" sz="3200" u="sng" dirty="0">
                <a:latin typeface="Times New Roman" pitchFamily="18" charset="0"/>
                <a:cs typeface="Times New Roman" pitchFamily="18" charset="0"/>
              </a:rPr>
              <a:t>Project Highlights 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US" sz="1800" u="sng" dirty="0"/>
              <a:t>Normal Mode quiz game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]</a:t>
            </a:r>
            <a:endParaRPr lang="en-US" sz="3200" u="sng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B9FC5E-43A5-913F-BC5E-AC460341A9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652600"/>
              </p:ext>
            </p:extLst>
          </p:nvPr>
        </p:nvGraphicFramePr>
        <p:xfrm>
          <a:off x="1" y="836712"/>
          <a:ext cx="9144000" cy="55356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93049519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70901605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9349536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   801px-1500px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/>
                        <a:t>          501x-800px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  150px-500px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1993617"/>
                  </a:ext>
                </a:extLst>
              </a:tr>
              <a:tr h="488760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039309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C37E3E72-4B1B-EED0-E8D1-F955C413E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52" y="1412776"/>
            <a:ext cx="3063984" cy="53271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9381A6-63D2-96C5-C285-E12584156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1412776"/>
            <a:ext cx="3024338" cy="53271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77F79B-4B36-EE7C-705D-EFBFFBE36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663" y="1412777"/>
            <a:ext cx="3024336" cy="532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263378"/>
      </p:ext>
    </p:extLst>
  </p:cSld>
  <p:clrMapOvr>
    <a:masterClrMapping/>
  </p:clrMapOvr>
  <p:transition advTm="4000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6D9C-54B6-92A3-EA25-01DCCF5CB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8082"/>
            <a:ext cx="6588224" cy="914400"/>
          </a:xfrm>
        </p:spPr>
        <p:txBody>
          <a:bodyPr/>
          <a:lstStyle/>
          <a:p>
            <a:r>
              <a:rPr lang="en-US" sz="3200" u="sng" dirty="0">
                <a:latin typeface="Times New Roman" pitchFamily="18" charset="0"/>
                <a:cs typeface="Times New Roman" pitchFamily="18" charset="0"/>
              </a:rPr>
              <a:t>Project Highlights 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US" sz="1800" u="sng" dirty="0">
                <a:latin typeface="Times New Roman" pitchFamily="18" charset="0"/>
                <a:cs typeface="Times New Roman" pitchFamily="18" charset="0"/>
              </a:rPr>
              <a:t>Comfort</a:t>
            </a:r>
            <a:r>
              <a:rPr lang="en-US" sz="1800" u="sng" dirty="0"/>
              <a:t> Mode quiz game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]</a:t>
            </a:r>
            <a:endParaRPr lang="en-US" sz="3200" u="sng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B9FC5E-43A5-913F-BC5E-AC460341A9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585426"/>
              </p:ext>
            </p:extLst>
          </p:nvPr>
        </p:nvGraphicFramePr>
        <p:xfrm>
          <a:off x="1" y="836712"/>
          <a:ext cx="9144000" cy="55356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93049519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70901605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9349536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   801px-1500px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501x-800px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  100px-500px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1993617"/>
                  </a:ext>
                </a:extLst>
              </a:tr>
              <a:tr h="488760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039309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C37E3E72-4B1B-EED0-E8D1-F955C413E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52" y="1412776"/>
            <a:ext cx="3063984" cy="53271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9381A6-63D2-96C5-C285-E12584156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1412776"/>
            <a:ext cx="3024338" cy="53271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77F79B-4B36-EE7C-705D-EFBFFBE36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663" y="1412777"/>
            <a:ext cx="3024336" cy="5327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075689-53B0-CC27-CF6C-5D686F6F04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8" y="1412776"/>
            <a:ext cx="3017730" cy="53271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DB619A-1DBB-BF51-E146-E92D61E64B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1931" y="1412776"/>
            <a:ext cx="3017730" cy="53399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0EAC5D-6D64-5B38-434D-C35D573939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2991" y="1399416"/>
            <a:ext cx="3095325" cy="532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436007"/>
      </p:ext>
    </p:extLst>
  </p:cSld>
  <p:clrMapOvr>
    <a:masterClrMapping/>
  </p:clrMapOvr>
  <p:transition advTm="4000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6D9C-54B6-92A3-EA25-01DCCF5CB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8082"/>
            <a:ext cx="6588224" cy="914400"/>
          </a:xfrm>
        </p:spPr>
        <p:txBody>
          <a:bodyPr/>
          <a:lstStyle/>
          <a:p>
            <a:r>
              <a:rPr lang="en-US" sz="3200" u="sng" dirty="0">
                <a:latin typeface="Times New Roman" pitchFamily="18" charset="0"/>
                <a:cs typeface="Times New Roman" pitchFamily="18" charset="0"/>
              </a:rPr>
              <a:t>Project Highlights 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US" sz="1800" u="sng" dirty="0"/>
              <a:t>Night Mode quiz game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]</a:t>
            </a:r>
            <a:endParaRPr lang="en-US" sz="3200" u="sng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B9FC5E-43A5-913F-BC5E-AC460341A921}"/>
              </a:ext>
            </a:extLst>
          </p:cNvPr>
          <p:cNvGraphicFramePr>
            <a:graphicFrameLocks noGrp="1"/>
          </p:cNvGraphicFramePr>
          <p:nvPr/>
        </p:nvGraphicFramePr>
        <p:xfrm>
          <a:off x="1" y="836712"/>
          <a:ext cx="9144000" cy="55356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93049519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70901605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9349536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   801px-1500px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/>
                        <a:t>          501x-800px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  150px-500px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1993617"/>
                  </a:ext>
                </a:extLst>
              </a:tr>
              <a:tr h="488760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039309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C37E3E72-4B1B-EED0-E8D1-F955C413E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52" y="1412776"/>
            <a:ext cx="3063984" cy="53271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9381A6-63D2-96C5-C285-E12584156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1412776"/>
            <a:ext cx="3024338" cy="53271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77F79B-4B36-EE7C-705D-EFBFFBE36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663" y="1412777"/>
            <a:ext cx="3024336" cy="5327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8D50F8-761F-4081-6F75-EF27CB1F7B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2470" y="1412776"/>
            <a:ext cx="3112299" cy="53271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442EBD-EB0D-75B3-2F23-23CDEE8192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5676" y="1412776"/>
            <a:ext cx="3063984" cy="54452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D1CD0C-DD59-08BC-9512-D4F412D25C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7975" y="1412777"/>
            <a:ext cx="3007359" cy="533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82837"/>
      </p:ext>
    </p:extLst>
  </p:cSld>
  <p:clrMapOvr>
    <a:masterClrMapping/>
  </p:clrMapOvr>
  <p:transition advTm="4000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6D9C-54B6-92A3-EA25-01DCCF5CB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8520" y="118082"/>
            <a:ext cx="6624736" cy="914400"/>
          </a:xfrm>
        </p:spPr>
        <p:txBody>
          <a:bodyPr/>
          <a:lstStyle/>
          <a:p>
            <a:r>
              <a:rPr lang="en-US" sz="3200" u="sng" dirty="0">
                <a:latin typeface="Times New Roman" pitchFamily="18" charset="0"/>
                <a:cs typeface="Times New Roman" pitchFamily="18" charset="0"/>
              </a:rPr>
              <a:t>Project Highlights 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[Media in </a:t>
            </a:r>
            <a:r>
              <a:rPr lang="en-US" sz="2400" u="sng" dirty="0"/>
              <a:t>Solution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 Tab]</a:t>
            </a:r>
            <a:endParaRPr lang="en-US" sz="3200" u="sng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50A82A-9257-07E4-405F-CD00D8AD5B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037842"/>
              </p:ext>
            </p:extLst>
          </p:nvPr>
        </p:nvGraphicFramePr>
        <p:xfrm>
          <a:off x="0" y="836712"/>
          <a:ext cx="9144000" cy="5903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591562967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96051945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40274187"/>
                    </a:ext>
                  </a:extLst>
                </a:gridCol>
              </a:tblGrid>
              <a:tr h="662343"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801px-1500px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         601px-800px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 width:-</a:t>
                      </a:r>
                    </a:p>
                    <a:p>
                      <a:r>
                        <a:rPr lang="en-IN" dirty="0"/>
                        <a:t>             150px-600px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178681"/>
                  </a:ext>
                </a:extLst>
              </a:tr>
              <a:tr h="5240863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796754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112FDBFE-971F-FAF3-8AEE-826ED938C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32" y="1412776"/>
            <a:ext cx="3024336" cy="53271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B47030-3589-3FFF-BDEA-E9DD9C3D7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169" y="1419634"/>
            <a:ext cx="3059832" cy="53271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22B201-C5CA-D6F0-417F-B4E2D6F54B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440098"/>
            <a:ext cx="3059832" cy="529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55260"/>
      </p:ext>
    </p:extLst>
  </p:cSld>
  <p:clrMapOvr>
    <a:masterClrMapping/>
  </p:clrMapOvr>
  <p:transition advTm="4000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Bonus Feature</a:t>
            </a:r>
          </a:p>
        </p:txBody>
      </p:sp>
      <p:sp>
        <p:nvSpPr>
          <p:cNvPr id="3" name="Rectangle 2"/>
          <p:cNvSpPr/>
          <p:nvPr/>
        </p:nvSpPr>
        <p:spPr>
          <a:xfrm>
            <a:off x="396953" y="1714845"/>
            <a:ext cx="8136904" cy="430887"/>
          </a:xfrm>
          <a:prstGeom prst="rect">
            <a:avLst/>
          </a:prstGeom>
          <a:gradFill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</a:gradFill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We added a feature that allow candidate to check whether his/her answer is correct or not .It will help candidate to save his/her time to check </a:t>
            </a:r>
          </a:p>
          <a:p>
            <a:pPr>
              <a:buFont typeface="Arial" pitchFamily="34" charset="0"/>
              <a:buChar char="•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Their answer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682712-3E46-17D3-9500-994AA0E01334}"/>
              </a:ext>
            </a:extLst>
          </p:cNvPr>
          <p:cNvSpPr txBox="1"/>
          <p:nvPr/>
        </p:nvSpPr>
        <p:spPr>
          <a:xfrm>
            <a:off x="3420388" y="4028062"/>
            <a:ext cx="133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BB92DE-8A06-9D14-CCA0-2915D59322E2}"/>
              </a:ext>
            </a:extLst>
          </p:cNvPr>
          <p:cNvSpPr txBox="1"/>
          <p:nvPr/>
        </p:nvSpPr>
        <p:spPr>
          <a:xfrm>
            <a:off x="3435172" y="6228020"/>
            <a:ext cx="1640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HOVER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78C9BA-B734-AC8E-3C96-1C7E523BF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382" y="2410002"/>
            <a:ext cx="5435880" cy="15554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C84832-D818-AA54-57E7-DE55597CD8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381" y="4317346"/>
            <a:ext cx="5435881" cy="1611070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503548" y="3429000"/>
            <a:ext cx="8136904" cy="93871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txBody>
          <a:bodyPr wrap="square">
            <a:spAutoFit/>
          </a:bodyPr>
          <a:lstStyle/>
          <a:p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By making this project we got basic idea how front-end of web page is made.</a:t>
            </a:r>
          </a:p>
          <a:p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In making of this project all team members have contributed equally</a:t>
            </a:r>
          </a:p>
          <a:p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				 			    ~</a:t>
            </a:r>
            <a:r>
              <a:rPr lang="en-US" sz="1100" b="1" u="sng" dirty="0">
                <a:latin typeface="Times New Roman" pitchFamily="18" charset="0"/>
                <a:cs typeface="Times New Roman" pitchFamily="18" charset="0"/>
              </a:rPr>
              <a:t>Submitted By</a:t>
            </a: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:-PG-22</a:t>
            </a:r>
          </a:p>
        </p:txBody>
      </p:sp>
    </p:spTree>
  </p:cSld>
  <p:clrMapOvr>
    <a:masterClrMapping/>
  </p:clrMapOvr>
  <p:transition advTm="4000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2" name="AutoShape 8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4" name="Picture 10" descr="Thank you cards Images | Free Vectors, Stock Photos &amp; PSD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857232"/>
            <a:ext cx="9144000" cy="5786478"/>
          </a:xfrm>
          <a:prstGeom prst="rect">
            <a:avLst/>
          </a:prstGeom>
          <a:noFill/>
        </p:spPr>
      </p:pic>
    </p:spTree>
  </p:cSld>
  <p:clrMapOvr>
    <a:masterClrMapping/>
  </p:clrMapOvr>
  <p:transition advTm="4000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Table of Contents</a:t>
            </a:r>
            <a:endParaRPr lang="en-US"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27584" y="2705725"/>
            <a:ext cx="6912768" cy="1277273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Problem Statement</a:t>
            </a:r>
          </a:p>
          <a:p>
            <a:pPr>
              <a:buFont typeface="Arial" pitchFamily="34" charset="0"/>
              <a:buChar char="•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Technical Details</a:t>
            </a:r>
          </a:p>
          <a:p>
            <a:pPr>
              <a:buFont typeface="Arial" pitchFamily="34" charset="0"/>
              <a:buChar char="•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Key Features </a:t>
            </a:r>
          </a:p>
          <a:p>
            <a:pPr>
              <a:buFont typeface="Arial" pitchFamily="34" charset="0"/>
              <a:buChar char="•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  <a:p>
            <a:pPr>
              <a:buFont typeface="Arial" pitchFamily="34" charset="0"/>
              <a:buChar char="•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Bonus Feature</a:t>
            </a:r>
          </a:p>
          <a:p>
            <a:pPr>
              <a:buFont typeface="Arial" pitchFamily="34" charset="0"/>
              <a:buChar char="•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4000">
        <p:cut/>
      </p:transition>
    </mc:Choice>
    <mc:Fallback xmlns="">
      <p:transition advTm="4000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503548" y="2636912"/>
            <a:ext cx="8136904" cy="1754326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txBody>
          <a:bodyPr wrap="square">
            <a:spAutoFit/>
          </a:bodyPr>
          <a:lstStyle/>
          <a:p>
            <a:pPr algn="ctr"/>
            <a:r>
              <a:rPr lang="en-US" sz="1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-JavaScript Quiz Game</a:t>
            </a:r>
          </a:p>
          <a:p>
            <a:pPr marL="0" indent="0" algn="ctr">
              <a:buNone/>
            </a:pPr>
            <a:endParaRPr lang="en-US" sz="1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Details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1)  Name:- Divyansh Wadhwa      	       2) Name:- Gagandeep Singh	            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3)  Name:- Garv Gupta	                               4) Name:- Gaurav Singh Heer</a:t>
            </a:r>
          </a:p>
          <a:p>
            <a:pPr marL="0" indent="0">
              <a:buNone/>
            </a:pP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Beginners Level Project That Focuses on Basics of HTML</a:t>
            </a:r>
            <a:r>
              <a:rPr lang="en-IN" sz="1200">
                <a:latin typeface="Times New Roman" panose="02020603050405020304" pitchFamily="18" charset="0"/>
                <a:cs typeface="Times New Roman" panose="02020603050405020304" pitchFamily="18" charset="0"/>
              </a:rPr>
              <a:t>, CSS and JAVASCRIPT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and Goals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</a:t>
            </a:r>
            <a:r>
              <a:rPr lang="en-US" sz="1200" b="0" i="0" dirty="0">
                <a:solidFill>
                  <a:srgbClr val="11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give us knowledge about how an actual frontend page of website is created</a:t>
            </a:r>
          </a:p>
          <a:p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4000">
        <p:cut/>
      </p:transition>
    </mc:Choice>
    <mc:Fallback xmlns="">
      <p:transition advTm="4000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Problem Statement</a:t>
            </a:r>
          </a:p>
        </p:txBody>
      </p:sp>
      <p:sp>
        <p:nvSpPr>
          <p:cNvPr id="3" name="Rectangle 2"/>
          <p:cNvSpPr/>
          <p:nvPr/>
        </p:nvSpPr>
        <p:spPr>
          <a:xfrm>
            <a:off x="503548" y="3044279"/>
            <a:ext cx="8136904" cy="769441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txBody>
          <a:bodyPr wrap="square">
            <a:spAutoFit/>
          </a:bodyPr>
          <a:lstStyle/>
          <a:p>
            <a:r>
              <a:rPr lang="en-US" sz="1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-To Build A Quiz Game Using JavaScript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4000">
        <p:cut/>
      </p:transition>
    </mc:Choice>
    <mc:Fallback xmlns="">
      <p:transition advTm="4000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Technical Details</a:t>
            </a:r>
          </a:p>
        </p:txBody>
      </p:sp>
      <p:sp>
        <p:nvSpPr>
          <p:cNvPr id="3" name="Rectangle 2"/>
          <p:cNvSpPr/>
          <p:nvPr/>
        </p:nvSpPr>
        <p:spPr>
          <a:xfrm>
            <a:off x="503548" y="3068960"/>
            <a:ext cx="8136904" cy="93871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txBody>
          <a:bodyPr wrap="square">
            <a:spAutoFit/>
          </a:bodyPr>
          <a:lstStyle/>
          <a:p>
            <a:r>
              <a:rPr lang="en-US" sz="1100" b="1" u="sng" dirty="0">
                <a:latin typeface="Times New Roman" pitchFamily="18" charset="0"/>
                <a:cs typeface="Times New Roman" pitchFamily="18" charset="0"/>
              </a:rPr>
              <a:t>Platform Used</a:t>
            </a: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:- VS Code</a:t>
            </a:r>
          </a:p>
          <a:p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100" b="1" u="sng" dirty="0">
                <a:latin typeface="Times New Roman" pitchFamily="18" charset="0"/>
                <a:cs typeface="Times New Roman" pitchFamily="18" charset="0"/>
              </a:rPr>
              <a:t>Programming Languages Used</a:t>
            </a: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:-1)HTML</a:t>
            </a:r>
          </a:p>
          <a:p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	  	   2)CSS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Key Features</a:t>
            </a:r>
          </a:p>
        </p:txBody>
      </p:sp>
      <p:sp>
        <p:nvSpPr>
          <p:cNvPr id="3" name="Rectangle 2"/>
          <p:cNvSpPr/>
          <p:nvPr/>
        </p:nvSpPr>
        <p:spPr>
          <a:xfrm>
            <a:off x="503548" y="2536448"/>
            <a:ext cx="8136904" cy="1785104"/>
          </a:xfrm>
          <a:prstGeom prst="rect">
            <a:avLst/>
          </a:prstGeom>
          <a:gradFill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</a:gradFill>
        </p:spPr>
        <p:txBody>
          <a:bodyPr wrap="square">
            <a:spAutoFit/>
          </a:bodyPr>
          <a:lstStyle/>
          <a:p>
            <a:pPr marL="514350" indent="-514350">
              <a:buAutoNum type="arabicParenR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input type radio tag. (To select option in quiz)</a:t>
            </a:r>
          </a:p>
          <a:p>
            <a:pPr marL="514350" indent="-514350">
              <a:buAutoNum type="arabicParenR"/>
            </a:pPr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AutoNum type="arabicParenR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meta viewport tag. (To give webpage width as of device being used)</a:t>
            </a:r>
          </a:p>
          <a:p>
            <a:pPr marL="514350" indent="-514350">
              <a:buAutoNum type="arabicParenR"/>
            </a:pPr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AutoNum type="arabicParenR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media tag. (To format page as device being used) </a:t>
            </a:r>
          </a:p>
          <a:p>
            <a:pPr marL="514350" indent="-514350">
              <a:buAutoNum type="arabicParenR"/>
            </a:pPr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AutoNum type="arabicParenR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Table tag. (To give solution of quiz game)</a:t>
            </a:r>
          </a:p>
          <a:p>
            <a:pPr marL="514350" indent="-514350">
              <a:buAutoNum type="arabicParenR"/>
            </a:pPr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AutoNum type="arabicParenR"/>
            </a:pPr>
            <a:r>
              <a:rPr lang="en-US" sz="1100" dirty="0">
                <a:latin typeface="Times New Roman" pitchFamily="18" charset="0"/>
                <a:cs typeface="Times New Roman" pitchFamily="18" charset="0"/>
              </a:rPr>
              <a:t>th tag(to give table heading), tr tag(to give new row to table), td tag(to add data in table)  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endParaRPr lang="en-US" sz="11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4000">
        <p:cut/>
      </p:transition>
    </mc:Choice>
    <mc:Fallback xmlns="">
      <p:transition advTm="4000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9766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Project Highlights </a:t>
            </a:r>
            <a:r>
              <a:rPr lang="en-US" sz="2400" b="1" u="sng" dirty="0">
                <a:latin typeface="Times New Roman" pitchFamily="18" charset="0"/>
                <a:cs typeface="Times New Roman" pitchFamily="18" charset="0"/>
              </a:rPr>
              <a:t>[Quiz Game Tab] Tab]</a:t>
            </a:r>
            <a:endParaRPr lang="en-US" sz="3200"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This slide followed by many slides include the relevant screenshots of the running project and their corresponding code snippets.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It should frame the complete picture of your solution. </a:t>
            </a:r>
          </a:p>
          <a:p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IMP SCREENSHOT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3B674C-B516-0DEB-E65B-0AFFB60F9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6712"/>
            <a:ext cx="9144000" cy="6101046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9766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Project Highlights </a:t>
            </a:r>
            <a:r>
              <a:rPr lang="en-US" sz="2400" b="1" u="sng" dirty="0">
                <a:latin typeface="Times New Roman" pitchFamily="18" charset="0"/>
                <a:cs typeface="Times New Roman" pitchFamily="18" charset="0"/>
              </a:rPr>
              <a:t>[Quiz Game Tab] Tab]</a:t>
            </a:r>
            <a:endParaRPr lang="en-US" sz="3200"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This slide followed by many slides include the relevant screenshots of the running project and their corresponding code snippets.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It should frame the complete picture of your solution. </a:t>
            </a:r>
          </a:p>
          <a:p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IMP SCREENSHOT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80AC9B1-71CF-1D3E-E6B1-8D67C6058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9379"/>
            <a:ext cx="9144000" cy="60286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24329D1-D417-D002-246E-737F90BF2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3" y="850403"/>
            <a:ext cx="9190472" cy="60075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07413A-8EE1-DE93-A170-DC2F88EA5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236" y="850403"/>
            <a:ext cx="9234801" cy="602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55082"/>
      </p:ext>
    </p:extLst>
  </p:cSld>
  <p:clrMapOvr>
    <a:masterClrMapping/>
  </p:clrMapOvr>
  <p:transition advTm="4000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3568" y="249215"/>
            <a:ext cx="58326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itchFamily="18" charset="0"/>
                <a:cs typeface="Times New Roman" pitchFamily="18" charset="0"/>
              </a:rPr>
              <a:t>Project Highlights </a:t>
            </a:r>
            <a:r>
              <a:rPr lang="en-US" sz="2400" b="1" u="sng" dirty="0">
                <a:latin typeface="Times New Roman" pitchFamily="18" charset="0"/>
                <a:cs typeface="Times New Roman" pitchFamily="18" charset="0"/>
              </a:rPr>
              <a:t>[Quiz Game Tab] Tab]</a:t>
            </a:r>
            <a:endParaRPr lang="en-US" sz="3200"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This slide followed by many slides include the relevant screenshots of the running project and their corresponding code snippets.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It should frame the complete picture of your solution. </a:t>
            </a:r>
          </a:p>
          <a:p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IMP SCREENSHOT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47CD46-049E-5F74-AC1B-4573A8AD7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6712"/>
            <a:ext cx="9144000" cy="595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977280"/>
      </p:ext>
    </p:extLst>
  </p:cSld>
  <p:clrMapOvr>
    <a:masterClrMapping/>
  </p:clrMapOvr>
  <p:transition advTm="4000">
    <p:cut/>
  </p:transition>
</p:sld>
</file>

<file path=ppt/theme/theme1.xml><?xml version="1.0" encoding="utf-8"?>
<a:theme xmlns:a="http://schemas.openxmlformats.org/drawingml/2006/main" name="Bubble S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938</TotalTime>
  <Words>587</Words>
  <Application>Microsoft Office PowerPoint</Application>
  <PresentationFormat>On-screen Show (4:3)</PresentationFormat>
  <Paragraphs>110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Arial Black</vt:lpstr>
      <vt:lpstr>Calibri</vt:lpstr>
      <vt:lpstr>Times New Roman</vt:lpstr>
      <vt:lpstr>Bubble Sort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Project Highlights [Quiz Game Tab]</vt:lpstr>
      <vt:lpstr>Project Highlights [Grade in Solution Tab]</vt:lpstr>
      <vt:lpstr>Project Highlights [Normal Mode quiz game]</vt:lpstr>
      <vt:lpstr>Project Highlights [Comfort Mode quiz game]</vt:lpstr>
      <vt:lpstr>Project Highlights [Night Mode quiz game]</vt:lpstr>
      <vt:lpstr>Project Highlights [Media in Solution Tab]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</dc:title>
  <dc:creator>abc</dc:creator>
  <cp:lastModifiedBy>Gaurav Singh</cp:lastModifiedBy>
  <cp:revision>52</cp:revision>
  <dcterms:created xsi:type="dcterms:W3CDTF">2022-12-12T14:14:34Z</dcterms:created>
  <dcterms:modified xsi:type="dcterms:W3CDTF">2023-11-26T15:33:03Z</dcterms:modified>
</cp:coreProperties>
</file>

<file path=docProps/thumbnail.jpeg>
</file>